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21.jpeg" ContentType="image/jpe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8/20/17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6D2636E7-1494-44EE-89EB-75BF761BD783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8/20/17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4C339048-DA17-43E5-8572-A9636DA65C6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Skin Detection using KNN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acd43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Group 11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8913A4D8-6CB0-49DB-8EDB-6A9C5F5A7CFF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Methodology Steps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CustomShape 2"/>
          <p:cNvSpPr/>
          <p:nvPr/>
        </p:nvSpPr>
        <p:spPr>
          <a:xfrm rot="16200000">
            <a:off x="6202800" y="-261720"/>
            <a:ext cx="1040040" cy="9533520"/>
          </a:xfrm>
          <a:prstGeom prst="leftBrace">
            <a:avLst>
              <a:gd name="adj1" fmla="val 23602"/>
              <a:gd name="adj2" fmla="val 52797"/>
            </a:avLst>
          </a:prstGeom>
          <a:noFill/>
          <a:ln w="2556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3"/>
          <p:cNvSpPr/>
          <p:nvPr/>
        </p:nvSpPr>
        <p:spPr>
          <a:xfrm>
            <a:off x="3437640" y="5084280"/>
            <a:ext cx="7238520" cy="456120"/>
          </a:xfrm>
          <a:prstGeom prst="rect">
            <a:avLst/>
          </a:prstGeom>
          <a:ln>
            <a:rou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Read the training and predict the image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4"/>
          <p:cNvSpPr/>
          <p:nvPr/>
        </p:nvSpPr>
        <p:spPr>
          <a:xfrm>
            <a:off x="1654560" y="1332000"/>
            <a:ext cx="4061520" cy="821880"/>
          </a:xfrm>
          <a:prstGeom prst="rect">
            <a:avLst/>
          </a:prstGeom>
          <a:ln>
            <a:rou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1. Dataset Preparation for  one image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5"/>
          <p:cNvSpPr/>
          <p:nvPr/>
        </p:nvSpPr>
        <p:spPr>
          <a:xfrm>
            <a:off x="4606560" y="2253240"/>
            <a:ext cx="5965200" cy="1552680"/>
          </a:xfrm>
          <a:prstGeom prst="rect">
            <a:avLst/>
          </a:prstGeom>
          <a:ln>
            <a:rou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Supervised learning / Using  Kneighbors Classifier-Predict Training 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 Score performance using (x,y)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6"/>
          <p:cNvSpPr/>
          <p:nvPr/>
        </p:nvSpPr>
        <p:spPr>
          <a:xfrm>
            <a:off x="7477200" y="3914280"/>
            <a:ext cx="2645640" cy="456120"/>
          </a:xfrm>
          <a:prstGeom prst="rect">
            <a:avLst/>
          </a:prstGeom>
          <a:ln>
            <a:rou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Fit the model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7"/>
          <p:cNvSpPr/>
          <p:nvPr/>
        </p:nvSpPr>
        <p:spPr>
          <a:xfrm>
            <a:off x="5716080" y="1905480"/>
            <a:ext cx="462240" cy="34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tx1"/>
            </a:solidFill>
            <a:round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8"/>
          <p:cNvSpPr/>
          <p:nvPr/>
        </p:nvSpPr>
        <p:spPr>
          <a:xfrm>
            <a:off x="7477200" y="3505680"/>
            <a:ext cx="242640" cy="34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tx1"/>
            </a:solidFill>
            <a:round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TextShape 9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DF33C98A-E6CD-4E7F-9961-AB7D8C928BA2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2" name="CustomShape 10"/>
          <p:cNvSpPr/>
          <p:nvPr/>
        </p:nvSpPr>
        <p:spPr>
          <a:xfrm>
            <a:off x="3437640" y="5735880"/>
            <a:ext cx="7238520" cy="456120"/>
          </a:xfrm>
          <a:prstGeom prst="rect">
            <a:avLst/>
          </a:prstGeom>
          <a:ln>
            <a:round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Change steps so it can predict more images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46200" y="452880"/>
            <a:ext cx="10131840" cy="1056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Methodology Steps…</a:t>
            </a: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Data Preparation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587160" y="1509840"/>
            <a:ext cx="10603080" cy="5143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1. STEP I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Read the Original image data 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Resize the image (scale= 5)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Get the data of the original image (r,g,b) pixel dataset and list all pixel data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Save the pixel data into csv file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2. STEP II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Compute the above steps for the skin mask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5E3411FB-356E-4D83-9D8A-927F7F3A8EC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06" name="Picture 3" descr=""/>
          <p:cNvPicPr/>
          <p:nvPr/>
        </p:nvPicPr>
        <p:blipFill>
          <a:blip r:embed="rId1"/>
          <a:stretch/>
        </p:blipFill>
        <p:spPr>
          <a:xfrm>
            <a:off x="944640" y="3005640"/>
            <a:ext cx="9104760" cy="99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646200" y="452880"/>
            <a:ext cx="10131840" cy="1193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Methodology Steps…Data </a:t>
            </a: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Preparation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587160" y="1509840"/>
            <a:ext cx="11465280" cy="5073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3. STEP III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With each pixel if RGB value is 255 255 255 we append 1 as non skin else we append 2 for skin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 we save the test data X and training data Y cvs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Read ,training data and test data, check len  is equal 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40B3CB63-A29E-4922-9BB8-715E21A12C06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0" name="Picture 5" descr=""/>
          <p:cNvPicPr/>
          <p:nvPr/>
        </p:nvPicPr>
        <p:blipFill>
          <a:blip r:embed="rId1"/>
          <a:stretch/>
        </p:blipFill>
        <p:spPr>
          <a:xfrm>
            <a:off x="3566160" y="3248640"/>
            <a:ext cx="4688280" cy="2146320"/>
          </a:xfrm>
          <a:prstGeom prst="rect">
            <a:avLst/>
          </a:prstGeom>
          <a:ln>
            <a:noFill/>
          </a:ln>
        </p:spPr>
      </p:pic>
      <p:pic>
        <p:nvPicPr>
          <p:cNvPr id="111" name="Picture 8" descr=""/>
          <p:cNvPicPr/>
          <p:nvPr/>
        </p:nvPicPr>
        <p:blipFill>
          <a:blip r:embed="rId2"/>
          <a:stretch/>
        </p:blipFill>
        <p:spPr>
          <a:xfrm>
            <a:off x="10054440" y="5734800"/>
            <a:ext cx="1813680" cy="523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Methodology Steps…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587160" y="1510200"/>
            <a:ext cx="11183760" cy="5203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 STEP IV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Kneighbors Classifier for three neighbors, algorithm = brute, metric = Euclidean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Fit the model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Predict (training _X)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Compute score using (training_X, and training _Y) i.e RGB value and 1,2)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083D50F1-6902-4E87-8EB5-F7250ABA68C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5" name="Picture 3" descr=""/>
          <p:cNvPicPr/>
          <p:nvPr/>
        </p:nvPicPr>
        <p:blipFill>
          <a:blip r:embed="rId1"/>
          <a:stretch/>
        </p:blipFill>
        <p:spPr>
          <a:xfrm>
            <a:off x="5348520" y="4745520"/>
            <a:ext cx="5892840" cy="175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357120" y="640080"/>
            <a:ext cx="11438640" cy="4989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5. STEP V – Multiple image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Create paths, for original image, skin_training image, traing dataset for Y and training dataset for X.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List all image in original test directory and store as an array 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Read image from the list and resize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76DE8B0A-CB8E-4941-8F50-402E055BC9B6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18" name="Picture 6" descr=""/>
          <p:cNvPicPr/>
          <p:nvPr/>
        </p:nvPicPr>
        <p:blipFill>
          <a:blip r:embed="rId1"/>
          <a:stretch/>
        </p:blipFill>
        <p:spPr>
          <a:xfrm>
            <a:off x="3749040" y="2194560"/>
            <a:ext cx="5598000" cy="106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RESULT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587160" y="1510200"/>
            <a:ext cx="9462240" cy="4989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Predicted image output step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TextShape 3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BA49863C-C9A4-47A4-AE2A-9006103741CE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22" name="Picture 3" descr=""/>
          <p:cNvPicPr/>
          <p:nvPr/>
        </p:nvPicPr>
        <p:blipFill>
          <a:blip r:embed="rId1"/>
          <a:stretch/>
        </p:blipFill>
        <p:spPr>
          <a:xfrm>
            <a:off x="2998800" y="3067200"/>
            <a:ext cx="6769800" cy="338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457200" y="1280160"/>
            <a:ext cx="7223760" cy="5712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K= Number of neighbors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training 1500 img , K=400 When K = 325, Performance= 83.5%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When K=354,  Performance= 83.7%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When K=400,  Performance= 83.7%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Time for Processing 400 neighbors 30.8957219124 sec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Thus ,the best performance we got for the training set  K= 325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7864200" y="2012040"/>
            <a:ext cx="4114440" cy="2742840"/>
          </a:xfrm>
          <a:prstGeom prst="rect">
            <a:avLst/>
          </a:prstGeom>
          <a:ln>
            <a:noFill/>
          </a:ln>
        </p:spPr>
      </p:pic>
      <p:sp>
        <p:nvSpPr>
          <p:cNvPr id="125" name="TextShape 2"/>
          <p:cNvSpPr txBox="1"/>
          <p:nvPr/>
        </p:nvSpPr>
        <p:spPr>
          <a:xfrm>
            <a:off x="646560" y="453240"/>
            <a:ext cx="9404280" cy="735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1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Accuracy and Performance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3962520" y="3181320"/>
            <a:ext cx="3342960" cy="561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Thank YOU !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1D0A8340-B6A0-41CB-8AA6-998AF7A5E4AB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448</TotalTime>
  <Application>LibreOffice/5.1.6.2$Linux_X86_64 LibreOffice_project/10m0$Build-2</Application>
  <Words>346</Words>
  <Paragraphs>58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2013-07-15T20:25:18Z</dcterms:created>
  <dc:creator>Asim Imtiaz</dc:creator>
  <dc:description/>
  <dc:language>en-US</dc:language>
  <cp:lastModifiedBy/>
  <dcterms:modified xsi:type="dcterms:W3CDTF">2017-08-20T18:15:36Z</dcterms:modified>
  <cp:revision>35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Laajakuva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